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7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76"/>
  </p:normalViewPr>
  <p:slideViewPr>
    <p:cSldViewPr snapToGrid="0" snapToObjects="1">
      <p:cViewPr varScale="1">
        <p:scale>
          <a:sx n="116" d="100"/>
          <a:sy n="116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2B29B-82F7-EF4F-A901-6CDA81296206}" type="datetimeFigureOut">
              <a:rPr lang="en-DE" smtClean="0"/>
              <a:t>27.06.21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9FDAA-BDF2-B14B-A247-3485AE24C3E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03087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6F373E8-A47A-C141-B72D-47CEEBB171F0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46F6D-3061-FC49-93BF-6F664409BCA0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40910F1-B20E-1A45-99E4-87D6CE7B7CB9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3FDDB2-5C6C-D448-A055-9CB6266754A6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363FABD-5F2E-EB49-86C7-23A353B74E9E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2FC0-1C95-0A4B-BF0F-EF12B89E9361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CDC28-34E0-5745-88AF-08FB164B95B2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626DC-77AF-D74A-A234-C4CFCCC19454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C631CDB-B54A-7542-A2ED-853379948432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8EFB8-0436-8B48-A905-90E833E5ED22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45DBA9E-04A8-FF4F-99DD-D038F3008D71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BD6AA-D86E-CE41-B21E-703D44645DE0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FE657-FBCF-C847-81BC-9773D3EA3A97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30AE0-A0E2-CC40-9896-7CD06A9D3B27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1C38-04DC-6347-9008-9573AD5F9348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5B538-9BF5-E640-9EB4-07AF9A48BFBA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386A-E7AD-584D-ADA9-500A427346BF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2C6B1-1190-9748-A2A6-4CD9267CFB6B}" type="datetime1">
              <a:rPr lang="de-DE" smtClean="0"/>
              <a:t>27.06.21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HerHackathon - Mercedes Benz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7C0AD-7748-7440-BC16-DF9205851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6679" y="1417815"/>
            <a:ext cx="9448800" cy="1825096"/>
          </a:xfrm>
        </p:spPr>
        <p:txBody>
          <a:bodyPr/>
          <a:lstStyle/>
          <a:p>
            <a:r>
              <a:rPr lang="en-GB" dirty="0"/>
              <a:t>H</a:t>
            </a:r>
            <a:r>
              <a:rPr lang="en-DE" dirty="0"/>
              <a:t>erhackathon 2021- 			Mercedes benz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FAF68D-E058-1E4A-97B9-862321FF4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731353"/>
            <a:ext cx="9448800" cy="2581312"/>
          </a:xfrm>
        </p:spPr>
        <p:txBody>
          <a:bodyPr>
            <a:normAutofit/>
          </a:bodyPr>
          <a:lstStyle/>
          <a:p>
            <a:pPr algn="ctr"/>
            <a:r>
              <a:rPr lang="en-GB" u="sng" dirty="0"/>
              <a:t>B</a:t>
            </a:r>
            <a:r>
              <a:rPr lang="en-DE" u="sng" dirty="0"/>
              <a:t>y Team Ada Lovelace (7 team members)</a:t>
            </a:r>
          </a:p>
          <a:p>
            <a:pPr marL="342900" indent="-342900">
              <a:buFontTx/>
              <a:buChar char="-"/>
            </a:pPr>
            <a:r>
              <a:rPr lang="en-DE" dirty="0"/>
              <a:t>Amalia Pita de Veiga		- Maria Tirlea</a:t>
            </a:r>
          </a:p>
          <a:p>
            <a:pPr marL="342900" indent="-342900">
              <a:buFontTx/>
              <a:buChar char="-"/>
            </a:pPr>
            <a:r>
              <a:rPr lang="en-DE" dirty="0"/>
              <a:t>Cindy Pritami Putri			- Paola Moreno</a:t>
            </a:r>
          </a:p>
          <a:p>
            <a:pPr marL="342900" indent="-342900">
              <a:buFontTx/>
              <a:buChar char="-"/>
            </a:pPr>
            <a:r>
              <a:rPr lang="en-DE" dirty="0"/>
              <a:t>Hazel Wat	</a:t>
            </a:r>
            <a:r>
              <a:rPr lang="en-DE"/>
              <a:t>(speaker)</a:t>
            </a:r>
            <a:r>
              <a:rPr lang="en-DE" dirty="0"/>
              <a:t>		- Rita Trindade</a:t>
            </a:r>
          </a:p>
          <a:p>
            <a:pPr marL="342900" indent="-342900">
              <a:buFontTx/>
              <a:buChar char="-"/>
            </a:pPr>
            <a:r>
              <a:rPr lang="en-DE" dirty="0"/>
              <a:t>Jayde Pearson (speaker – Q&amp;A)</a:t>
            </a:r>
          </a:p>
        </p:txBody>
      </p:sp>
    </p:spTree>
    <p:extLst>
      <p:ext uri="{BB962C8B-B14F-4D97-AF65-F5344CB8AC3E}">
        <p14:creationId xmlns:p14="http://schemas.microsoft.com/office/powerpoint/2010/main" val="706231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8768-B413-7947-B434-6FB9354A4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>
            <a:normAutofit/>
          </a:bodyPr>
          <a:lstStyle/>
          <a:p>
            <a:r>
              <a:rPr lang="en-DE" sz="3000" dirty="0"/>
              <a:t>Challenge Presentation </a:t>
            </a:r>
            <a:br>
              <a:rPr lang="en-DE" sz="3000" dirty="0"/>
            </a:br>
            <a:r>
              <a:rPr lang="en-DE" sz="3000" dirty="0"/>
              <a:t>Metric #4 –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15B1A-A17A-A444-8ED8-D8B81B2EB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194560"/>
            <a:ext cx="11289535" cy="40241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DE" sz="4000" dirty="0"/>
              <a:t>Key questions:</a:t>
            </a:r>
          </a:p>
          <a:p>
            <a:r>
              <a:rPr lang="en-DE" sz="4000" dirty="0"/>
              <a:t>What makes the code sustainable?</a:t>
            </a:r>
          </a:p>
          <a:p>
            <a:r>
              <a:rPr lang="en-DE" sz="4000" dirty="0"/>
              <a:t>How to improve accessibility?</a:t>
            </a:r>
          </a:p>
          <a:p>
            <a:pPr marL="0" indent="0">
              <a:buNone/>
            </a:pPr>
            <a:endParaRPr lang="en-DE" sz="4000" dirty="0"/>
          </a:p>
          <a:p>
            <a:pPr marL="0" indent="0">
              <a:buNone/>
            </a:pPr>
            <a:r>
              <a:rPr lang="en-DE" sz="4000" dirty="0"/>
              <a:t>Web accessibility is a set of rules, behaviors, code standards and design guidelines of how a website should operate. </a:t>
            </a:r>
          </a:p>
          <a:p>
            <a:pPr marL="0" indent="0">
              <a:buNone/>
            </a:pP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F9CAD3-6C11-9F4D-B8F9-56D5CBE9C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16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73558-66C2-3243-ACA8-C3986CEAD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000" dirty="0"/>
              <a:t>Challenge Presentation </a:t>
            </a:r>
            <a:br>
              <a:rPr lang="en-DE" sz="3000" dirty="0"/>
            </a:br>
            <a:r>
              <a:rPr lang="en-DE" sz="3000" dirty="0"/>
              <a:t>Metric #4 –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5104B-617D-6E4B-B313-1B2543022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DE" sz="3000" dirty="0"/>
              <a:t>Approach: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3000" dirty="0"/>
              <a:t>Combine open source resources 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3000" dirty="0"/>
              <a:t>Generate report</a:t>
            </a:r>
          </a:p>
          <a:p>
            <a:pPr marL="457200" indent="-457200">
              <a:buFont typeface="+mj-lt"/>
              <a:buAutoNum type="arabicPeriod"/>
            </a:pPr>
            <a:r>
              <a:rPr lang="en-DE" sz="3000" dirty="0"/>
              <a:t>Show its accessibility (Goods and Bads)</a:t>
            </a:r>
          </a:p>
          <a:p>
            <a:pPr marL="457200" lvl="1" indent="0">
              <a:buNone/>
            </a:pPr>
            <a:r>
              <a:rPr lang="en-GB" sz="2500" dirty="0"/>
              <a:t>Developers:</a:t>
            </a:r>
          </a:p>
          <a:p>
            <a:pPr lvl="1"/>
            <a:r>
              <a:rPr lang="en-GB" sz="2500" dirty="0"/>
              <a:t>I</a:t>
            </a:r>
            <a:r>
              <a:rPr lang="en-DE" sz="2500" dirty="0"/>
              <a:t>ssues to fix</a:t>
            </a:r>
          </a:p>
          <a:p>
            <a:pPr lvl="1"/>
            <a:r>
              <a:rPr lang="en-DE" sz="2500" dirty="0"/>
              <a:t>Maintainable by others?</a:t>
            </a:r>
          </a:p>
          <a:p>
            <a:pPr marL="457200" lvl="1" indent="0">
              <a:buNone/>
            </a:pPr>
            <a:r>
              <a:rPr lang="en-DE" sz="2500" dirty="0"/>
              <a:t>Users:</a:t>
            </a:r>
          </a:p>
          <a:p>
            <a:pPr lvl="1"/>
            <a:r>
              <a:rPr lang="en-GB" sz="2500" dirty="0"/>
              <a:t>U</a:t>
            </a:r>
            <a:r>
              <a:rPr lang="en-DE" sz="2500" dirty="0"/>
              <a:t>ser input options </a:t>
            </a:r>
          </a:p>
          <a:p>
            <a:pPr marL="914400" lvl="1" indent="-457200">
              <a:buFont typeface="+mj-lt"/>
              <a:buAutoNum type="arabicPeriod"/>
            </a:pPr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AF177-8A37-314F-A0F9-7E9C3351F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602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5070A-3CC4-B147-B424-D8F4ACBC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000" dirty="0"/>
              <a:t>Challenge Presentation </a:t>
            </a:r>
            <a:br>
              <a:rPr lang="en-DE" sz="3000" dirty="0"/>
            </a:br>
            <a:r>
              <a:rPr lang="en-DE" sz="3000" dirty="0"/>
              <a:t>Metric #4 –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03662-2A31-9E40-9138-22A92140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DE" sz="2500" dirty="0"/>
              <a:t>Differentiate between user and developer</a:t>
            </a:r>
          </a:p>
          <a:p>
            <a:pPr marL="0" indent="0">
              <a:buNone/>
            </a:pPr>
            <a:r>
              <a:rPr lang="en-DE" sz="2500" dirty="0"/>
              <a:t>i. 3 inputs from UI</a:t>
            </a:r>
          </a:p>
          <a:p>
            <a:pPr lvl="1"/>
            <a:r>
              <a:rPr lang="en-DE" sz="2500" dirty="0"/>
              <a:t>URI</a:t>
            </a:r>
          </a:p>
          <a:p>
            <a:pPr lvl="1"/>
            <a:r>
              <a:rPr lang="en-DE" sz="2500" dirty="0"/>
              <a:t>File Upload</a:t>
            </a:r>
          </a:p>
          <a:p>
            <a:pPr lvl="1"/>
            <a:r>
              <a:rPr lang="en-DE" sz="2500" dirty="0"/>
              <a:t>Direct Input</a:t>
            </a:r>
          </a:p>
          <a:p>
            <a:pPr marL="0" indent="0">
              <a:buNone/>
            </a:pPr>
            <a:r>
              <a:rPr lang="en-DE" sz="2500" dirty="0"/>
              <a:t>ii. Computer accessibility</a:t>
            </a:r>
          </a:p>
          <a:p>
            <a:pPr lvl="1"/>
            <a:r>
              <a:rPr lang="en-DE" sz="2500" dirty="0"/>
              <a:t>Web accessibility using WCAG 2.1 requirement </a:t>
            </a:r>
          </a:p>
          <a:p>
            <a:pPr lvl="2"/>
            <a:r>
              <a:rPr lang="en-DE" sz="2500" dirty="0"/>
              <a:t>to accom</a:t>
            </a:r>
            <a:r>
              <a:rPr lang="en-GB" sz="2500" dirty="0"/>
              <a:t>m</a:t>
            </a:r>
            <a:r>
              <a:rPr lang="en-DE" sz="2500" dirty="0"/>
              <a:t>odate disbilities such as blind or motor-impaired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71646C-AA0D-F64E-AEDF-ECC02104B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591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5F999-D831-8D40-A1C0-A4AB8C07F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000" dirty="0"/>
              <a:t>Challenge Presentation </a:t>
            </a:r>
            <a:br>
              <a:rPr lang="en-DE" sz="3000" dirty="0"/>
            </a:br>
            <a:r>
              <a:rPr lang="en-DE" sz="3000" dirty="0"/>
              <a:t>Metric #4 –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307C4-C193-F543-ABEB-77F4346EA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24570"/>
            <a:ext cx="10820400" cy="8923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DE" sz="5000" dirty="0"/>
              <a:t>Demo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B8DDD4-BC52-4A44-9447-55E735955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  <p:pic>
        <p:nvPicPr>
          <p:cNvPr id="5" name="video_team.mp4" descr="video_team.mp4">
            <a:hlinkClick r:id="" action="ppaction://media"/>
            <a:extLst>
              <a:ext uri="{FF2B5EF4-FFF2-40B4-BE49-F238E27FC236}">
                <a16:creationId xmlns:a16="http://schemas.microsoft.com/office/drawing/2014/main" id="{616839B7-FED9-664B-9C8A-2574CA1905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58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7A02C-C95C-D441-A1D2-B662021E1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3000" dirty="0"/>
              <a:t>Challenge Presentation </a:t>
            </a:r>
            <a:br>
              <a:rPr lang="en-DE" sz="3000" dirty="0"/>
            </a:br>
            <a:r>
              <a:rPr lang="en-DE" sz="3000" dirty="0"/>
              <a:t>Metric #4 –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EE656-5EED-8E4F-93C4-6028F9880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DE" sz="4500" dirty="0"/>
          </a:p>
          <a:p>
            <a:pPr marL="0" indent="0" algn="ctr">
              <a:buNone/>
            </a:pPr>
            <a:r>
              <a:rPr lang="en-DE" sz="4500" dirty="0"/>
              <a:t>Thank you!</a:t>
            </a:r>
          </a:p>
          <a:p>
            <a:pPr marL="0" indent="0" algn="ctr">
              <a:buNone/>
            </a:pPr>
            <a:r>
              <a:rPr lang="en-DE" sz="4500" dirty="0"/>
              <a:t>Q &amp; 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1CCAE7-CE1C-894F-BDBD-F8A8D7F3E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HerHackathon - Mercedes Benz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05038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294</TotalTime>
  <Words>227</Words>
  <Application>Microsoft Macintosh PowerPoint</Application>
  <PresentationFormat>Widescreen</PresentationFormat>
  <Paragraphs>42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Vapor Trail</vt:lpstr>
      <vt:lpstr>Herhackathon 2021-    Mercedes benz </vt:lpstr>
      <vt:lpstr>Challenge Presentation  Metric #4 – Accessibility</vt:lpstr>
      <vt:lpstr>Challenge Presentation  Metric #4 – Accessibility</vt:lpstr>
      <vt:lpstr>Challenge Presentation  Metric #4 – Accessibility</vt:lpstr>
      <vt:lpstr>Challenge Presentation  Metric #4 – Accessibility</vt:lpstr>
      <vt:lpstr>Challenge Presentation  Metric #4 – Accessibility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Hazel Wat</dc:creator>
  <cp:lastModifiedBy>Hazel Wat</cp:lastModifiedBy>
  <cp:revision>12</cp:revision>
  <dcterms:created xsi:type="dcterms:W3CDTF">2021-06-26T14:23:58Z</dcterms:created>
  <dcterms:modified xsi:type="dcterms:W3CDTF">2021-06-27T08:09:04Z</dcterms:modified>
</cp:coreProperties>
</file>

<file path=docProps/thumbnail.jpeg>
</file>